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9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48DC35E-4BD9-4B1D-931C-91F3A507D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102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364F18B-2559-41D7-899D-CD09DEEC0A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617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A5CDEA4-BDEE-457B-86FA-28ADDB7B7D4A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F716727-E300-4AA8-BB69-ADD401BE05B5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C4FCF88-F94B-4B06-9012-BCEF5723DBCA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91699EB-4CFF-45B3-BD0D-2DACEFB2123E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17AA92B-654C-4306-8BDC-00B266A3DD64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6B70E77-A33B-4586-A91F-343D0F23233D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4560CCD-BC7B-4C9B-88C5-EA3F8C56A420}" type="slidenum">
              <a:rPr lang="en-US" altLang="en-US" sz="1200" smtClean="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4FC3A3F-3D07-484B-8644-E550C03C4266}" type="slidenum">
              <a:rPr lang="en-US" altLang="en-US" sz="1200" smtClean="0"/>
              <a:pPr eaLnBrk="1" hangingPunct="1"/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971219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8616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25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H018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神聖之愛遠超眾愛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LOVE DIVINE, ALL LOVES EXCELLING 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61553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sz="3400" dirty="0"/>
              <a:t>神聖之愛，遠超眾愛，天上之樂臨地上；</a:t>
            </a:r>
          </a:p>
          <a:p>
            <a:pPr algn="ctr"/>
            <a:r>
              <a:rPr lang="en-US" altLang="zh-TW" sz="2800" dirty="0"/>
              <a:t>Love Divine, all loves excelling,</a:t>
            </a:r>
          </a:p>
          <a:p>
            <a:pPr algn="ctr"/>
            <a:r>
              <a:rPr lang="en-US" altLang="zh-TW" sz="2800" dirty="0"/>
              <a:t>Joy of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, to earth come down;</a:t>
            </a:r>
          </a:p>
          <a:p>
            <a:pPr algn="ctr"/>
            <a:r>
              <a:rPr lang="zh-TW" altLang="en-US" sz="3400" dirty="0"/>
              <a:t>竟來住我卑微胸懷，作我相信的恩賞。</a:t>
            </a:r>
          </a:p>
          <a:p>
            <a:pPr algn="ctr"/>
            <a:r>
              <a:rPr lang="en-US" altLang="zh-TW" sz="2800" dirty="0"/>
              <a:t>Fix in us Thy humble dwelling,</a:t>
            </a:r>
          </a:p>
          <a:p>
            <a:pPr algn="ctr"/>
            <a:r>
              <a:rPr lang="en-US" altLang="zh-TW" sz="2800" dirty="0"/>
              <a:t>All Thy faithful mercies crown. </a:t>
            </a:r>
          </a:p>
          <a:p>
            <a:pPr eaLnBrk="1" hangingPunct="1"/>
            <a:endParaRPr lang="en-US" altLang="zh-TW" sz="2800" dirty="0"/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恩主，祢是所有憐憫，祢是純潔無限愛；</a:t>
            </a:r>
          </a:p>
          <a:p>
            <a:pPr algn="ctr"/>
            <a:r>
              <a:rPr lang="en-US" altLang="zh-TW" sz="2800" dirty="0"/>
              <a:t>Jesus, Thou art all compassion;</a:t>
            </a:r>
          </a:p>
          <a:p>
            <a:pPr algn="ctr"/>
            <a:r>
              <a:rPr lang="en-US" altLang="zh-TW" sz="2800" dirty="0"/>
              <a:t>Pure, unbounded love Thou art;</a:t>
            </a:r>
          </a:p>
          <a:p>
            <a:pPr algn="ctr"/>
            <a:r>
              <a:rPr lang="zh-TW" altLang="en-US" dirty="0"/>
              <a:t>眷顧我們，帶來救恩，進入相信的胸懷。</a:t>
            </a:r>
          </a:p>
          <a:p>
            <a:pPr algn="ctr"/>
            <a:r>
              <a:rPr lang="en-US" altLang="zh-TW" sz="2800" dirty="0"/>
              <a:t>Visit us with Thy salvation,</a:t>
            </a:r>
          </a:p>
          <a:p>
            <a:pPr algn="ctr"/>
            <a:r>
              <a:rPr lang="en-US" altLang="zh-TW" sz="2800" dirty="0"/>
              <a:t>Enter every trembling heart.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67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r>
              <a:rPr lang="zh-TW" altLang="en-US" dirty="0"/>
              <a:t>哦，主，向我吹祢聖靈，吹進煩擾的心裏；</a:t>
            </a:r>
          </a:p>
          <a:p>
            <a:pPr algn="ctr"/>
            <a:r>
              <a:rPr lang="en-US" altLang="zh-TW" sz="2800" dirty="0"/>
              <a:t>Breathe, O breathe Thy loving Spirit</a:t>
            </a:r>
          </a:p>
          <a:p>
            <a:pPr algn="ctr"/>
            <a:r>
              <a:rPr lang="en-US" altLang="zh-TW" sz="2800" dirty="0"/>
              <a:t>Into every troubled breast;</a:t>
            </a:r>
          </a:p>
          <a:p>
            <a:pPr algn="ctr"/>
            <a:r>
              <a:rPr lang="zh-TW" altLang="en-US" dirty="0"/>
              <a:t>使我有分祢的豐盛，享受應許的安息。</a:t>
            </a:r>
          </a:p>
          <a:p>
            <a:pPr algn="ctr"/>
            <a:r>
              <a:rPr lang="en-US" altLang="zh-TW" sz="2800" dirty="0"/>
              <a:t>Let us all in Thee inherit,</a:t>
            </a:r>
          </a:p>
          <a:p>
            <a:pPr algn="ctr"/>
            <a:r>
              <a:rPr lang="en-US" altLang="zh-TW" sz="2800" dirty="0"/>
              <a:t>Let us find the promised rest.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從我除去罪的愛好，除去一切的捆綁；</a:t>
            </a:r>
          </a:p>
          <a:p>
            <a:pPr algn="ctr"/>
            <a:r>
              <a:rPr lang="en-US" altLang="zh-TW" sz="2800" dirty="0"/>
              <a:t>Take away the love of sinning;</a:t>
            </a:r>
          </a:p>
          <a:p>
            <a:pPr algn="ctr"/>
            <a:r>
              <a:rPr lang="en-US" altLang="zh-TW" sz="2800" dirty="0"/>
              <a:t>Alpha and Omega be;</a:t>
            </a:r>
          </a:p>
          <a:p>
            <a:pPr algn="ctr"/>
            <a:r>
              <a:rPr lang="zh-TW" altLang="en-US" dirty="0"/>
              <a:t>使我認識生命之道，使我完全得釋放。</a:t>
            </a:r>
          </a:p>
          <a:p>
            <a:pPr algn="ctr"/>
            <a:r>
              <a:rPr lang="en-US" altLang="zh-TW" sz="2800" dirty="0"/>
              <a:t>End of faith, as its beginning,</a:t>
            </a:r>
          </a:p>
          <a:p>
            <a:pPr algn="ctr"/>
            <a:r>
              <a:rPr lang="en-US" altLang="zh-TW" sz="2800" dirty="0"/>
              <a:t>Set our hearts at liberty.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大能的主，前來拯救，賜我生命何豐盛；</a:t>
            </a:r>
          </a:p>
          <a:p>
            <a:pPr algn="ctr"/>
            <a:r>
              <a:rPr lang="en-US" altLang="zh-TW" sz="2800" dirty="0"/>
              <a:t>Come, Almighty, to deliver,</a:t>
            </a:r>
          </a:p>
          <a:p>
            <a:pPr algn="ctr"/>
            <a:r>
              <a:rPr lang="en-US" altLang="zh-TW" sz="2800" dirty="0"/>
              <a:t>Let us all Thy life receive;</a:t>
            </a:r>
          </a:p>
          <a:p>
            <a:pPr algn="ctr"/>
            <a:r>
              <a:rPr lang="zh-TW" altLang="en-US" dirty="0"/>
              <a:t>願祢同在直到永久，永遠住在祢殿中。</a:t>
            </a:r>
          </a:p>
          <a:p>
            <a:pPr algn="ctr"/>
            <a:r>
              <a:rPr lang="en-US" altLang="zh-TW" sz="2800" dirty="0"/>
              <a:t>Suddenly return, and never,</a:t>
            </a:r>
          </a:p>
          <a:p>
            <a:pPr algn="ctr"/>
            <a:r>
              <a:rPr lang="en-US" altLang="zh-TW" sz="2800" dirty="0"/>
              <a:t>Nevermore Thy temples leave.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我要時常頌讚祢名，照祢喜悅事奉祢；</a:t>
            </a:r>
          </a:p>
          <a:p>
            <a:pPr algn="ctr"/>
            <a:r>
              <a:rPr lang="en-US" altLang="zh-TW" sz="2800" dirty="0"/>
              <a:t>Thee we would be always blessing,</a:t>
            </a:r>
          </a:p>
          <a:p>
            <a:pPr algn="ctr"/>
            <a:r>
              <a:rPr lang="en-US" altLang="zh-TW" sz="2800" dirty="0"/>
              <a:t>Serve Thee as Thy hosts above,</a:t>
            </a:r>
          </a:p>
          <a:p>
            <a:pPr algn="ctr"/>
            <a:r>
              <a:rPr lang="zh-TW" altLang="en-US" dirty="0"/>
              <a:t>不住禱告，不住頌稱，誇耀祢愛永無已。</a:t>
            </a:r>
          </a:p>
          <a:p>
            <a:pPr algn="ctr"/>
            <a:r>
              <a:rPr lang="en-US" altLang="zh-TW" sz="2800" dirty="0"/>
              <a:t>Pray, and praise Thee without ceasing,</a:t>
            </a:r>
          </a:p>
          <a:p>
            <a:pPr algn="ctr"/>
            <a:r>
              <a:rPr lang="en-US" altLang="zh-TW" sz="2800" dirty="0"/>
              <a:t>Glory in Thy perfect love.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674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/>
            <a:r>
              <a:rPr lang="zh-TW" altLang="en-US" dirty="0"/>
              <a:t>求祢完成祢的新造，使我純潔無瑕疵；</a:t>
            </a:r>
          </a:p>
          <a:p>
            <a:pPr algn="ctr"/>
            <a:r>
              <a:rPr lang="en-US" altLang="zh-TW" sz="2800" dirty="0"/>
              <a:t>Finish, then, Thy new creation;</a:t>
            </a:r>
          </a:p>
          <a:p>
            <a:pPr algn="ctr"/>
            <a:r>
              <a:rPr lang="en-US" altLang="zh-TW" sz="2800" dirty="0"/>
              <a:t>Pure and spotless let us be;</a:t>
            </a:r>
          </a:p>
          <a:p>
            <a:pPr algn="ctr"/>
            <a:r>
              <a:rPr lang="zh-TW" altLang="en-US" dirty="0"/>
              <a:t>祢大救恩我全享到，得以和祢全相似。</a:t>
            </a:r>
          </a:p>
          <a:p>
            <a:pPr algn="ctr"/>
            <a:r>
              <a:rPr lang="en-US" altLang="zh-TW" sz="2800" dirty="0"/>
              <a:t>Let us see Thy great salvation</a:t>
            </a:r>
          </a:p>
          <a:p>
            <a:pPr algn="ctr"/>
            <a:r>
              <a:rPr lang="en-US" altLang="zh-TW" sz="2800" dirty="0"/>
              <a:t>Perfectly restored in Thee;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更新變化，榮上加榮，直到滿有祢身量；</a:t>
            </a:r>
          </a:p>
          <a:p>
            <a:pPr algn="ctr"/>
            <a:r>
              <a:rPr lang="en-US" altLang="zh-TW" sz="2800" dirty="0"/>
              <a:t>Changed from glory into glory</a:t>
            </a:r>
          </a:p>
          <a:p>
            <a:pPr algn="ctr"/>
            <a:r>
              <a:rPr lang="en-US" altLang="zh-TW" sz="2800" dirty="0"/>
              <a:t>Till with Thee we take our place,</a:t>
            </a:r>
          </a:p>
          <a:p>
            <a:pPr algn="ctr"/>
            <a:r>
              <a:rPr lang="zh-TW" altLang="en-US" dirty="0"/>
              <a:t>直到進入榮耀之中，永遠將祢愛頌揚。</a:t>
            </a:r>
          </a:p>
          <a:p>
            <a:pPr algn="ctr"/>
            <a:r>
              <a:rPr lang="en-US" altLang="zh-TW" sz="2800" dirty="0"/>
              <a:t>Till we cast our crowns before Thee,</a:t>
            </a:r>
          </a:p>
          <a:p>
            <a:pPr algn="ctr"/>
            <a:r>
              <a:rPr lang="en-US" altLang="zh-TW" sz="2800" dirty="0"/>
              <a:t>Lost in wonder, love and praise.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605</TotalTime>
  <Words>504</Words>
  <Application>Microsoft Office PowerPoint</Application>
  <PresentationFormat>On-screen Show (16:9)</PresentationFormat>
  <Paragraphs>64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H018  神聖之愛遠超眾愛 LOVE DIVINE, ALL LOVES EXCELLING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H018 神聖之愛遠超眾愛LOVE DIVINE, ALL LOVES EXCELLING</dc:title>
  <dc:subject>Hymnary 聖徒詩歌</dc:subject>
  <dc:creator>Charles Wesley</dc:creator>
  <cp:lastModifiedBy>Timothy Liang</cp:lastModifiedBy>
  <cp:revision>67</cp:revision>
  <dcterms:created xsi:type="dcterms:W3CDTF">2001-04-19T19:07:54Z</dcterms:created>
  <dcterms:modified xsi:type="dcterms:W3CDTF">2017-07-31T22:37:47Z</dcterms:modified>
</cp:coreProperties>
</file>